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74" r:id="rId3"/>
    <p:sldId id="275" r:id="rId4"/>
    <p:sldId id="264" r:id="rId5"/>
    <p:sldId id="266" r:id="rId6"/>
    <p:sldId id="270" r:id="rId7"/>
    <p:sldId id="258" r:id="rId8"/>
    <p:sldId id="263" r:id="rId9"/>
    <p:sldId id="271" r:id="rId10"/>
    <p:sldId id="261" r:id="rId11"/>
    <p:sldId id="267" r:id="rId12"/>
    <p:sldId id="268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FD1015-82C4-4910-ABE8-C7A0DBAD4BF5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C2246B9-8D57-4B9B-A036-FDF3BB403C69}">
      <dgm:prSet/>
      <dgm:spPr/>
      <dgm:t>
        <a:bodyPr/>
        <a:lstStyle/>
        <a:p>
          <a:r>
            <a:rPr lang="en-US"/>
            <a:t>Build model with minimal features on paper.</a:t>
          </a:r>
        </a:p>
      </dgm:t>
    </dgm:pt>
    <dgm:pt modelId="{42BAE377-39EC-4339-8F13-3D6798CEB3BB}" type="parTrans" cxnId="{14C0E484-2408-4D37-876F-C2EC3D1B4686}">
      <dgm:prSet/>
      <dgm:spPr/>
      <dgm:t>
        <a:bodyPr/>
        <a:lstStyle/>
        <a:p>
          <a:endParaRPr lang="en-US"/>
        </a:p>
      </dgm:t>
    </dgm:pt>
    <dgm:pt modelId="{92BBFAC9-2242-47CA-92B0-C1A725B0AB9B}" type="sibTrans" cxnId="{14C0E484-2408-4D37-876F-C2EC3D1B468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001D9EFD-AFC3-4226-BC4B-2FA43DF21BD1}">
      <dgm:prSet/>
      <dgm:spPr/>
      <dgm:t>
        <a:bodyPr/>
        <a:lstStyle/>
        <a:p>
          <a:r>
            <a:rPr lang="en-US"/>
            <a:t>Use it as a base to make further improvements.</a:t>
          </a:r>
        </a:p>
      </dgm:t>
    </dgm:pt>
    <dgm:pt modelId="{6353812D-31E7-4ABD-8B4E-0D3C8CD04511}" type="parTrans" cxnId="{32B82163-4FE5-4750-A9F6-99F5EFD1EB27}">
      <dgm:prSet/>
      <dgm:spPr/>
      <dgm:t>
        <a:bodyPr/>
        <a:lstStyle/>
        <a:p>
          <a:endParaRPr lang="en-US"/>
        </a:p>
      </dgm:t>
    </dgm:pt>
    <dgm:pt modelId="{0EA4AB81-11DB-4294-9F9A-8FD1879B41DB}" type="sibTrans" cxnId="{32B82163-4FE5-4750-A9F6-99F5EFD1EB27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69FC5A7F-BD5E-4E0C-8A85-8E1387DAB8C9}">
      <dgm:prSet/>
      <dgm:spPr/>
      <dgm:t>
        <a:bodyPr/>
        <a:lstStyle/>
        <a:p>
          <a:r>
            <a:rPr lang="en-US"/>
            <a:t>Use to get feedback from potential users.</a:t>
          </a:r>
        </a:p>
      </dgm:t>
    </dgm:pt>
    <dgm:pt modelId="{82B488AE-F0A3-45ED-A932-DBBCBDBFEE2C}" type="parTrans" cxnId="{6C50FF8F-452D-4DF5-9038-64ADC21E6EA6}">
      <dgm:prSet/>
      <dgm:spPr/>
      <dgm:t>
        <a:bodyPr/>
        <a:lstStyle/>
        <a:p>
          <a:endParaRPr lang="en-US"/>
        </a:p>
      </dgm:t>
    </dgm:pt>
    <dgm:pt modelId="{65BED51D-C091-4E7B-85C5-EC18FF431AFB}" type="sibTrans" cxnId="{6C50FF8F-452D-4DF5-9038-64ADC21E6EA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4FD74C33-C8E9-4918-85BE-D60540EE6FBA}" type="pres">
      <dgm:prSet presAssocID="{5AFD1015-82C4-4910-ABE8-C7A0DBAD4BF5}" presName="Name0" presStyleCnt="0">
        <dgm:presLayoutVars>
          <dgm:animLvl val="lvl"/>
          <dgm:resizeHandles val="exact"/>
        </dgm:presLayoutVars>
      </dgm:prSet>
      <dgm:spPr/>
    </dgm:pt>
    <dgm:pt modelId="{AD380C76-7773-4708-BD2C-D1CF485C11E0}" type="pres">
      <dgm:prSet presAssocID="{AC2246B9-8D57-4B9B-A036-FDF3BB403C69}" presName="compositeNode" presStyleCnt="0">
        <dgm:presLayoutVars>
          <dgm:bulletEnabled val="1"/>
        </dgm:presLayoutVars>
      </dgm:prSet>
      <dgm:spPr/>
    </dgm:pt>
    <dgm:pt modelId="{27E44402-DDF5-431B-A4DD-00F1E9C4F42D}" type="pres">
      <dgm:prSet presAssocID="{AC2246B9-8D57-4B9B-A036-FDF3BB403C69}" presName="bgRect" presStyleLbl="bgAccFollowNode1" presStyleIdx="0" presStyleCnt="3"/>
      <dgm:spPr/>
    </dgm:pt>
    <dgm:pt modelId="{5779E971-FED5-4800-9C8A-DC415CC0A74C}" type="pres">
      <dgm:prSet presAssocID="{92BBFAC9-2242-47CA-92B0-C1A725B0AB9B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A6FA9762-9DFF-41B2-B4E8-DDCA0260AFE5}" type="pres">
      <dgm:prSet presAssocID="{AC2246B9-8D57-4B9B-A036-FDF3BB403C69}" presName="bottomLine" presStyleLbl="alignNode1" presStyleIdx="1" presStyleCnt="6">
        <dgm:presLayoutVars/>
      </dgm:prSet>
      <dgm:spPr/>
    </dgm:pt>
    <dgm:pt modelId="{6F93F57D-B69D-45A5-935D-A406985A3CBC}" type="pres">
      <dgm:prSet presAssocID="{AC2246B9-8D57-4B9B-A036-FDF3BB403C69}" presName="nodeText" presStyleLbl="bgAccFollowNode1" presStyleIdx="0" presStyleCnt="3">
        <dgm:presLayoutVars>
          <dgm:bulletEnabled val="1"/>
        </dgm:presLayoutVars>
      </dgm:prSet>
      <dgm:spPr/>
    </dgm:pt>
    <dgm:pt modelId="{D2907775-6AC0-4297-A925-5B8A07897A01}" type="pres">
      <dgm:prSet presAssocID="{92BBFAC9-2242-47CA-92B0-C1A725B0AB9B}" presName="sibTrans" presStyleCnt="0"/>
      <dgm:spPr/>
    </dgm:pt>
    <dgm:pt modelId="{CDE9DD51-CA24-451C-9954-83C7B68B617F}" type="pres">
      <dgm:prSet presAssocID="{001D9EFD-AFC3-4226-BC4B-2FA43DF21BD1}" presName="compositeNode" presStyleCnt="0">
        <dgm:presLayoutVars>
          <dgm:bulletEnabled val="1"/>
        </dgm:presLayoutVars>
      </dgm:prSet>
      <dgm:spPr/>
    </dgm:pt>
    <dgm:pt modelId="{92BA92AF-8E01-4E14-B0DF-7975AD22C7B2}" type="pres">
      <dgm:prSet presAssocID="{001D9EFD-AFC3-4226-BC4B-2FA43DF21BD1}" presName="bgRect" presStyleLbl="bgAccFollowNode1" presStyleIdx="1" presStyleCnt="3"/>
      <dgm:spPr/>
    </dgm:pt>
    <dgm:pt modelId="{899DFA05-8CEF-489C-88B1-BEA1AB2E7FA5}" type="pres">
      <dgm:prSet presAssocID="{0EA4AB81-11DB-4294-9F9A-8FD1879B41DB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87BA6104-71AB-4B44-97D9-E4E2667A3423}" type="pres">
      <dgm:prSet presAssocID="{001D9EFD-AFC3-4226-BC4B-2FA43DF21BD1}" presName="bottomLine" presStyleLbl="alignNode1" presStyleIdx="3" presStyleCnt="6">
        <dgm:presLayoutVars/>
      </dgm:prSet>
      <dgm:spPr/>
    </dgm:pt>
    <dgm:pt modelId="{ACE5A8D9-C4E7-4DED-A1E6-29A628618BDA}" type="pres">
      <dgm:prSet presAssocID="{001D9EFD-AFC3-4226-BC4B-2FA43DF21BD1}" presName="nodeText" presStyleLbl="bgAccFollowNode1" presStyleIdx="1" presStyleCnt="3">
        <dgm:presLayoutVars>
          <dgm:bulletEnabled val="1"/>
        </dgm:presLayoutVars>
      </dgm:prSet>
      <dgm:spPr/>
    </dgm:pt>
    <dgm:pt modelId="{19B60F5E-3B24-4614-942D-092E2FB3F2B5}" type="pres">
      <dgm:prSet presAssocID="{0EA4AB81-11DB-4294-9F9A-8FD1879B41DB}" presName="sibTrans" presStyleCnt="0"/>
      <dgm:spPr/>
    </dgm:pt>
    <dgm:pt modelId="{FAB18723-7ECF-432F-B746-E663BA86375D}" type="pres">
      <dgm:prSet presAssocID="{69FC5A7F-BD5E-4E0C-8A85-8E1387DAB8C9}" presName="compositeNode" presStyleCnt="0">
        <dgm:presLayoutVars>
          <dgm:bulletEnabled val="1"/>
        </dgm:presLayoutVars>
      </dgm:prSet>
      <dgm:spPr/>
    </dgm:pt>
    <dgm:pt modelId="{FFF86D2E-0846-4E0A-B47E-17C688BEC311}" type="pres">
      <dgm:prSet presAssocID="{69FC5A7F-BD5E-4E0C-8A85-8E1387DAB8C9}" presName="bgRect" presStyleLbl="bgAccFollowNode1" presStyleIdx="2" presStyleCnt="3"/>
      <dgm:spPr/>
    </dgm:pt>
    <dgm:pt modelId="{00D67FA9-9308-4FC2-9AA6-560FA8D008F2}" type="pres">
      <dgm:prSet presAssocID="{65BED51D-C091-4E7B-85C5-EC18FF431AFB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B385DC33-D4EB-4E83-B0E9-608D260E3C0B}" type="pres">
      <dgm:prSet presAssocID="{69FC5A7F-BD5E-4E0C-8A85-8E1387DAB8C9}" presName="bottomLine" presStyleLbl="alignNode1" presStyleIdx="5" presStyleCnt="6">
        <dgm:presLayoutVars/>
      </dgm:prSet>
      <dgm:spPr/>
    </dgm:pt>
    <dgm:pt modelId="{CADE5EA5-FD5D-4BFD-937C-C2352ABE8E24}" type="pres">
      <dgm:prSet presAssocID="{69FC5A7F-BD5E-4E0C-8A85-8E1387DAB8C9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78C84908-8A61-4809-8645-CDFC0D55214D}" type="presOf" srcId="{001D9EFD-AFC3-4226-BC4B-2FA43DF21BD1}" destId="{ACE5A8D9-C4E7-4DED-A1E6-29A628618BDA}" srcOrd="1" destOrd="0" presId="urn:microsoft.com/office/officeart/2016/7/layout/BasicLinearProcessNumbered"/>
    <dgm:cxn modelId="{D86AB932-CA48-4A4C-917A-B36F4614E444}" type="presOf" srcId="{69FC5A7F-BD5E-4E0C-8A85-8E1387DAB8C9}" destId="{CADE5EA5-FD5D-4BFD-937C-C2352ABE8E24}" srcOrd="1" destOrd="0" presId="urn:microsoft.com/office/officeart/2016/7/layout/BasicLinearProcessNumbered"/>
    <dgm:cxn modelId="{5092E034-C494-4463-A9A2-7C2A80ACEEF7}" type="presOf" srcId="{69FC5A7F-BD5E-4E0C-8A85-8E1387DAB8C9}" destId="{FFF86D2E-0846-4E0A-B47E-17C688BEC311}" srcOrd="0" destOrd="0" presId="urn:microsoft.com/office/officeart/2016/7/layout/BasicLinearProcessNumbered"/>
    <dgm:cxn modelId="{C00A3237-230B-4D03-8FC2-819C29D09404}" type="presOf" srcId="{AC2246B9-8D57-4B9B-A036-FDF3BB403C69}" destId="{6F93F57D-B69D-45A5-935D-A406985A3CBC}" srcOrd="1" destOrd="0" presId="urn:microsoft.com/office/officeart/2016/7/layout/BasicLinearProcessNumbered"/>
    <dgm:cxn modelId="{0D8E863B-3117-4285-B10C-ABC13DAEC81B}" type="presOf" srcId="{65BED51D-C091-4E7B-85C5-EC18FF431AFB}" destId="{00D67FA9-9308-4FC2-9AA6-560FA8D008F2}" srcOrd="0" destOrd="0" presId="urn:microsoft.com/office/officeart/2016/7/layout/BasicLinearProcessNumbered"/>
    <dgm:cxn modelId="{4FC49A40-5D4F-45AA-A519-C13A0E8C7AB3}" type="presOf" srcId="{0EA4AB81-11DB-4294-9F9A-8FD1879B41DB}" destId="{899DFA05-8CEF-489C-88B1-BEA1AB2E7FA5}" srcOrd="0" destOrd="0" presId="urn:microsoft.com/office/officeart/2016/7/layout/BasicLinearProcessNumbered"/>
    <dgm:cxn modelId="{32B82163-4FE5-4750-A9F6-99F5EFD1EB27}" srcId="{5AFD1015-82C4-4910-ABE8-C7A0DBAD4BF5}" destId="{001D9EFD-AFC3-4226-BC4B-2FA43DF21BD1}" srcOrd="1" destOrd="0" parTransId="{6353812D-31E7-4ABD-8B4E-0D3C8CD04511}" sibTransId="{0EA4AB81-11DB-4294-9F9A-8FD1879B41DB}"/>
    <dgm:cxn modelId="{0B672549-FB8E-4E25-936A-5071B3992B53}" type="presOf" srcId="{5AFD1015-82C4-4910-ABE8-C7A0DBAD4BF5}" destId="{4FD74C33-C8E9-4918-85BE-D60540EE6FBA}" srcOrd="0" destOrd="0" presId="urn:microsoft.com/office/officeart/2016/7/layout/BasicLinearProcessNumbered"/>
    <dgm:cxn modelId="{39055054-1A56-4BC7-80F1-7F1EE0DD4A31}" type="presOf" srcId="{AC2246B9-8D57-4B9B-A036-FDF3BB403C69}" destId="{27E44402-DDF5-431B-A4DD-00F1E9C4F42D}" srcOrd="0" destOrd="0" presId="urn:microsoft.com/office/officeart/2016/7/layout/BasicLinearProcessNumbered"/>
    <dgm:cxn modelId="{14C0E484-2408-4D37-876F-C2EC3D1B4686}" srcId="{5AFD1015-82C4-4910-ABE8-C7A0DBAD4BF5}" destId="{AC2246B9-8D57-4B9B-A036-FDF3BB403C69}" srcOrd="0" destOrd="0" parTransId="{42BAE377-39EC-4339-8F13-3D6798CEB3BB}" sibTransId="{92BBFAC9-2242-47CA-92B0-C1A725B0AB9B}"/>
    <dgm:cxn modelId="{6C50FF8F-452D-4DF5-9038-64ADC21E6EA6}" srcId="{5AFD1015-82C4-4910-ABE8-C7A0DBAD4BF5}" destId="{69FC5A7F-BD5E-4E0C-8A85-8E1387DAB8C9}" srcOrd="2" destOrd="0" parTransId="{82B488AE-F0A3-45ED-A932-DBBCBDBFEE2C}" sibTransId="{65BED51D-C091-4E7B-85C5-EC18FF431AFB}"/>
    <dgm:cxn modelId="{599B68DF-DDA4-41FA-B965-41BCAA6EBFAE}" type="presOf" srcId="{001D9EFD-AFC3-4226-BC4B-2FA43DF21BD1}" destId="{92BA92AF-8E01-4E14-B0DF-7975AD22C7B2}" srcOrd="0" destOrd="0" presId="urn:microsoft.com/office/officeart/2016/7/layout/BasicLinearProcessNumbered"/>
    <dgm:cxn modelId="{6DA672E3-263E-4803-9576-A24C664F593B}" type="presOf" srcId="{92BBFAC9-2242-47CA-92B0-C1A725B0AB9B}" destId="{5779E971-FED5-4800-9C8A-DC415CC0A74C}" srcOrd="0" destOrd="0" presId="urn:microsoft.com/office/officeart/2016/7/layout/BasicLinearProcessNumbered"/>
    <dgm:cxn modelId="{26B70839-8C93-4B42-BC46-956D4FE64C19}" type="presParOf" srcId="{4FD74C33-C8E9-4918-85BE-D60540EE6FBA}" destId="{AD380C76-7773-4708-BD2C-D1CF485C11E0}" srcOrd="0" destOrd="0" presId="urn:microsoft.com/office/officeart/2016/7/layout/BasicLinearProcessNumbered"/>
    <dgm:cxn modelId="{682B8C54-ABE2-4091-B062-568885644E86}" type="presParOf" srcId="{AD380C76-7773-4708-BD2C-D1CF485C11E0}" destId="{27E44402-DDF5-431B-A4DD-00F1E9C4F42D}" srcOrd="0" destOrd="0" presId="urn:microsoft.com/office/officeart/2016/7/layout/BasicLinearProcessNumbered"/>
    <dgm:cxn modelId="{B354FCB7-2006-41FD-87FE-FEF729A2431F}" type="presParOf" srcId="{AD380C76-7773-4708-BD2C-D1CF485C11E0}" destId="{5779E971-FED5-4800-9C8A-DC415CC0A74C}" srcOrd="1" destOrd="0" presId="urn:microsoft.com/office/officeart/2016/7/layout/BasicLinearProcessNumbered"/>
    <dgm:cxn modelId="{19D67428-3B32-41C5-9D5F-E2E99800EEC1}" type="presParOf" srcId="{AD380C76-7773-4708-BD2C-D1CF485C11E0}" destId="{A6FA9762-9DFF-41B2-B4E8-DDCA0260AFE5}" srcOrd="2" destOrd="0" presId="urn:microsoft.com/office/officeart/2016/7/layout/BasicLinearProcessNumbered"/>
    <dgm:cxn modelId="{CFC160C8-BB02-4AE0-8C26-D1F78D57387C}" type="presParOf" srcId="{AD380C76-7773-4708-BD2C-D1CF485C11E0}" destId="{6F93F57D-B69D-45A5-935D-A406985A3CBC}" srcOrd="3" destOrd="0" presId="urn:microsoft.com/office/officeart/2016/7/layout/BasicLinearProcessNumbered"/>
    <dgm:cxn modelId="{4E6FF712-96C5-4B2E-B92D-DF9067B6249C}" type="presParOf" srcId="{4FD74C33-C8E9-4918-85BE-D60540EE6FBA}" destId="{D2907775-6AC0-4297-A925-5B8A07897A01}" srcOrd="1" destOrd="0" presId="urn:microsoft.com/office/officeart/2016/7/layout/BasicLinearProcessNumbered"/>
    <dgm:cxn modelId="{70692C5B-A6F8-4317-B34F-0FE5B5C4F690}" type="presParOf" srcId="{4FD74C33-C8E9-4918-85BE-D60540EE6FBA}" destId="{CDE9DD51-CA24-451C-9954-83C7B68B617F}" srcOrd="2" destOrd="0" presId="urn:microsoft.com/office/officeart/2016/7/layout/BasicLinearProcessNumbered"/>
    <dgm:cxn modelId="{626D866C-A79B-4269-8368-CF41E3E20BE1}" type="presParOf" srcId="{CDE9DD51-CA24-451C-9954-83C7B68B617F}" destId="{92BA92AF-8E01-4E14-B0DF-7975AD22C7B2}" srcOrd="0" destOrd="0" presId="urn:microsoft.com/office/officeart/2016/7/layout/BasicLinearProcessNumbered"/>
    <dgm:cxn modelId="{A50F9129-579D-41B6-AFF2-2ACAF6B0AC19}" type="presParOf" srcId="{CDE9DD51-CA24-451C-9954-83C7B68B617F}" destId="{899DFA05-8CEF-489C-88B1-BEA1AB2E7FA5}" srcOrd="1" destOrd="0" presId="urn:microsoft.com/office/officeart/2016/7/layout/BasicLinearProcessNumbered"/>
    <dgm:cxn modelId="{605D3CC2-202D-4225-95E3-EFDEB5B32F31}" type="presParOf" srcId="{CDE9DD51-CA24-451C-9954-83C7B68B617F}" destId="{87BA6104-71AB-4B44-97D9-E4E2667A3423}" srcOrd="2" destOrd="0" presId="urn:microsoft.com/office/officeart/2016/7/layout/BasicLinearProcessNumbered"/>
    <dgm:cxn modelId="{822DDB54-7349-4DFD-B9FA-2055064335E4}" type="presParOf" srcId="{CDE9DD51-CA24-451C-9954-83C7B68B617F}" destId="{ACE5A8D9-C4E7-4DED-A1E6-29A628618BDA}" srcOrd="3" destOrd="0" presId="urn:microsoft.com/office/officeart/2016/7/layout/BasicLinearProcessNumbered"/>
    <dgm:cxn modelId="{B9F8375F-ADB8-4B75-803F-0268DA3D8010}" type="presParOf" srcId="{4FD74C33-C8E9-4918-85BE-D60540EE6FBA}" destId="{19B60F5E-3B24-4614-942D-092E2FB3F2B5}" srcOrd="3" destOrd="0" presId="urn:microsoft.com/office/officeart/2016/7/layout/BasicLinearProcessNumbered"/>
    <dgm:cxn modelId="{72564FB5-698F-45B8-AF05-E44106F3BF8B}" type="presParOf" srcId="{4FD74C33-C8E9-4918-85BE-D60540EE6FBA}" destId="{FAB18723-7ECF-432F-B746-E663BA86375D}" srcOrd="4" destOrd="0" presId="urn:microsoft.com/office/officeart/2016/7/layout/BasicLinearProcessNumbered"/>
    <dgm:cxn modelId="{02C7640D-D4CB-44DA-A3C7-B1CEC9799D1D}" type="presParOf" srcId="{FAB18723-7ECF-432F-B746-E663BA86375D}" destId="{FFF86D2E-0846-4E0A-B47E-17C688BEC311}" srcOrd="0" destOrd="0" presId="urn:microsoft.com/office/officeart/2016/7/layout/BasicLinearProcessNumbered"/>
    <dgm:cxn modelId="{7B3FECFD-649B-41A3-92B1-79251B916279}" type="presParOf" srcId="{FAB18723-7ECF-432F-B746-E663BA86375D}" destId="{00D67FA9-9308-4FC2-9AA6-560FA8D008F2}" srcOrd="1" destOrd="0" presId="urn:microsoft.com/office/officeart/2016/7/layout/BasicLinearProcessNumbered"/>
    <dgm:cxn modelId="{A2FE6D19-696C-4D35-8132-C2FF78BE7152}" type="presParOf" srcId="{FAB18723-7ECF-432F-B746-E663BA86375D}" destId="{B385DC33-D4EB-4E83-B0E9-608D260E3C0B}" srcOrd="2" destOrd="0" presId="urn:microsoft.com/office/officeart/2016/7/layout/BasicLinearProcessNumbered"/>
    <dgm:cxn modelId="{F47EADD1-8251-45E7-AEDF-C3645AB789B8}" type="presParOf" srcId="{FAB18723-7ECF-432F-B746-E663BA86375D}" destId="{CADE5EA5-FD5D-4BFD-937C-C2352ABE8E2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FD1015-82C4-4910-ABE8-C7A0DBAD4BF5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C2246B9-8D57-4B9B-A036-FDF3BB403C69}">
      <dgm:prSet/>
      <dgm:spPr/>
      <dgm:t>
        <a:bodyPr/>
        <a:lstStyle/>
        <a:p>
          <a:r>
            <a:rPr lang="en-US" dirty="0"/>
            <a:t>As per the survey, Logo is introduced in design.</a:t>
          </a:r>
        </a:p>
      </dgm:t>
    </dgm:pt>
    <dgm:pt modelId="{42BAE377-39EC-4339-8F13-3D6798CEB3BB}" type="parTrans" cxnId="{14C0E484-2408-4D37-876F-C2EC3D1B4686}">
      <dgm:prSet/>
      <dgm:spPr/>
      <dgm:t>
        <a:bodyPr/>
        <a:lstStyle/>
        <a:p>
          <a:endParaRPr lang="en-US"/>
        </a:p>
      </dgm:t>
    </dgm:pt>
    <dgm:pt modelId="{92BBFAC9-2242-47CA-92B0-C1A725B0AB9B}" type="sibTrans" cxnId="{14C0E484-2408-4D37-876F-C2EC3D1B468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001D9EFD-AFC3-4226-BC4B-2FA43DF21BD1}">
      <dgm:prSet/>
      <dgm:spPr/>
      <dgm:t>
        <a:bodyPr/>
        <a:lstStyle/>
        <a:p>
          <a:r>
            <a:rPr lang="en-US" dirty="0"/>
            <a:t>A back button on the top of screen introduced.</a:t>
          </a:r>
        </a:p>
      </dgm:t>
    </dgm:pt>
    <dgm:pt modelId="{6353812D-31E7-4ABD-8B4E-0D3C8CD04511}" type="parTrans" cxnId="{32B82163-4FE5-4750-A9F6-99F5EFD1EB27}">
      <dgm:prSet/>
      <dgm:spPr/>
      <dgm:t>
        <a:bodyPr/>
        <a:lstStyle/>
        <a:p>
          <a:endParaRPr lang="en-US"/>
        </a:p>
      </dgm:t>
    </dgm:pt>
    <dgm:pt modelId="{0EA4AB81-11DB-4294-9F9A-8FD1879B41DB}" type="sibTrans" cxnId="{32B82163-4FE5-4750-A9F6-99F5EFD1EB27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69FC5A7F-BD5E-4E0C-8A85-8E1387DAB8C9}">
      <dgm:prSet/>
      <dgm:spPr/>
      <dgm:t>
        <a:bodyPr/>
        <a:lstStyle/>
        <a:p>
          <a:r>
            <a:rPr lang="en-US" dirty="0"/>
            <a:t>Some extra features with decent UI Component introduced.</a:t>
          </a:r>
        </a:p>
      </dgm:t>
    </dgm:pt>
    <dgm:pt modelId="{82B488AE-F0A3-45ED-A932-DBBCBDBFEE2C}" type="parTrans" cxnId="{6C50FF8F-452D-4DF5-9038-64ADC21E6EA6}">
      <dgm:prSet/>
      <dgm:spPr/>
      <dgm:t>
        <a:bodyPr/>
        <a:lstStyle/>
        <a:p>
          <a:endParaRPr lang="en-US"/>
        </a:p>
      </dgm:t>
    </dgm:pt>
    <dgm:pt modelId="{65BED51D-C091-4E7B-85C5-EC18FF431AFB}" type="sibTrans" cxnId="{6C50FF8F-452D-4DF5-9038-64ADC21E6EA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4FD74C33-C8E9-4918-85BE-D60540EE6FBA}" type="pres">
      <dgm:prSet presAssocID="{5AFD1015-82C4-4910-ABE8-C7A0DBAD4BF5}" presName="Name0" presStyleCnt="0">
        <dgm:presLayoutVars>
          <dgm:animLvl val="lvl"/>
          <dgm:resizeHandles val="exact"/>
        </dgm:presLayoutVars>
      </dgm:prSet>
      <dgm:spPr/>
    </dgm:pt>
    <dgm:pt modelId="{AD380C76-7773-4708-BD2C-D1CF485C11E0}" type="pres">
      <dgm:prSet presAssocID="{AC2246B9-8D57-4B9B-A036-FDF3BB403C69}" presName="compositeNode" presStyleCnt="0">
        <dgm:presLayoutVars>
          <dgm:bulletEnabled val="1"/>
        </dgm:presLayoutVars>
      </dgm:prSet>
      <dgm:spPr/>
    </dgm:pt>
    <dgm:pt modelId="{27E44402-DDF5-431B-A4DD-00F1E9C4F42D}" type="pres">
      <dgm:prSet presAssocID="{AC2246B9-8D57-4B9B-A036-FDF3BB403C69}" presName="bgRect" presStyleLbl="bgAccFollowNode1" presStyleIdx="0" presStyleCnt="3"/>
      <dgm:spPr/>
    </dgm:pt>
    <dgm:pt modelId="{5779E971-FED5-4800-9C8A-DC415CC0A74C}" type="pres">
      <dgm:prSet presAssocID="{92BBFAC9-2242-47CA-92B0-C1A725B0AB9B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A6FA9762-9DFF-41B2-B4E8-DDCA0260AFE5}" type="pres">
      <dgm:prSet presAssocID="{AC2246B9-8D57-4B9B-A036-FDF3BB403C69}" presName="bottomLine" presStyleLbl="alignNode1" presStyleIdx="1" presStyleCnt="6">
        <dgm:presLayoutVars/>
      </dgm:prSet>
      <dgm:spPr/>
    </dgm:pt>
    <dgm:pt modelId="{6F93F57D-B69D-45A5-935D-A406985A3CBC}" type="pres">
      <dgm:prSet presAssocID="{AC2246B9-8D57-4B9B-A036-FDF3BB403C69}" presName="nodeText" presStyleLbl="bgAccFollowNode1" presStyleIdx="0" presStyleCnt="3">
        <dgm:presLayoutVars>
          <dgm:bulletEnabled val="1"/>
        </dgm:presLayoutVars>
      </dgm:prSet>
      <dgm:spPr/>
    </dgm:pt>
    <dgm:pt modelId="{D2907775-6AC0-4297-A925-5B8A07897A01}" type="pres">
      <dgm:prSet presAssocID="{92BBFAC9-2242-47CA-92B0-C1A725B0AB9B}" presName="sibTrans" presStyleCnt="0"/>
      <dgm:spPr/>
    </dgm:pt>
    <dgm:pt modelId="{CDE9DD51-CA24-451C-9954-83C7B68B617F}" type="pres">
      <dgm:prSet presAssocID="{001D9EFD-AFC3-4226-BC4B-2FA43DF21BD1}" presName="compositeNode" presStyleCnt="0">
        <dgm:presLayoutVars>
          <dgm:bulletEnabled val="1"/>
        </dgm:presLayoutVars>
      </dgm:prSet>
      <dgm:spPr/>
    </dgm:pt>
    <dgm:pt modelId="{92BA92AF-8E01-4E14-B0DF-7975AD22C7B2}" type="pres">
      <dgm:prSet presAssocID="{001D9EFD-AFC3-4226-BC4B-2FA43DF21BD1}" presName="bgRect" presStyleLbl="bgAccFollowNode1" presStyleIdx="1" presStyleCnt="3"/>
      <dgm:spPr/>
    </dgm:pt>
    <dgm:pt modelId="{899DFA05-8CEF-489C-88B1-BEA1AB2E7FA5}" type="pres">
      <dgm:prSet presAssocID="{0EA4AB81-11DB-4294-9F9A-8FD1879B41DB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87BA6104-71AB-4B44-97D9-E4E2667A3423}" type="pres">
      <dgm:prSet presAssocID="{001D9EFD-AFC3-4226-BC4B-2FA43DF21BD1}" presName="bottomLine" presStyleLbl="alignNode1" presStyleIdx="3" presStyleCnt="6">
        <dgm:presLayoutVars/>
      </dgm:prSet>
      <dgm:spPr/>
    </dgm:pt>
    <dgm:pt modelId="{ACE5A8D9-C4E7-4DED-A1E6-29A628618BDA}" type="pres">
      <dgm:prSet presAssocID="{001D9EFD-AFC3-4226-BC4B-2FA43DF21BD1}" presName="nodeText" presStyleLbl="bgAccFollowNode1" presStyleIdx="1" presStyleCnt="3">
        <dgm:presLayoutVars>
          <dgm:bulletEnabled val="1"/>
        </dgm:presLayoutVars>
      </dgm:prSet>
      <dgm:spPr/>
    </dgm:pt>
    <dgm:pt modelId="{19B60F5E-3B24-4614-942D-092E2FB3F2B5}" type="pres">
      <dgm:prSet presAssocID="{0EA4AB81-11DB-4294-9F9A-8FD1879B41DB}" presName="sibTrans" presStyleCnt="0"/>
      <dgm:spPr/>
    </dgm:pt>
    <dgm:pt modelId="{FAB18723-7ECF-432F-B746-E663BA86375D}" type="pres">
      <dgm:prSet presAssocID="{69FC5A7F-BD5E-4E0C-8A85-8E1387DAB8C9}" presName="compositeNode" presStyleCnt="0">
        <dgm:presLayoutVars>
          <dgm:bulletEnabled val="1"/>
        </dgm:presLayoutVars>
      </dgm:prSet>
      <dgm:spPr/>
    </dgm:pt>
    <dgm:pt modelId="{FFF86D2E-0846-4E0A-B47E-17C688BEC311}" type="pres">
      <dgm:prSet presAssocID="{69FC5A7F-BD5E-4E0C-8A85-8E1387DAB8C9}" presName="bgRect" presStyleLbl="bgAccFollowNode1" presStyleIdx="2" presStyleCnt="3"/>
      <dgm:spPr/>
    </dgm:pt>
    <dgm:pt modelId="{00D67FA9-9308-4FC2-9AA6-560FA8D008F2}" type="pres">
      <dgm:prSet presAssocID="{65BED51D-C091-4E7B-85C5-EC18FF431AFB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B385DC33-D4EB-4E83-B0E9-608D260E3C0B}" type="pres">
      <dgm:prSet presAssocID="{69FC5A7F-BD5E-4E0C-8A85-8E1387DAB8C9}" presName="bottomLine" presStyleLbl="alignNode1" presStyleIdx="5" presStyleCnt="6">
        <dgm:presLayoutVars/>
      </dgm:prSet>
      <dgm:spPr/>
    </dgm:pt>
    <dgm:pt modelId="{CADE5EA5-FD5D-4BFD-937C-C2352ABE8E24}" type="pres">
      <dgm:prSet presAssocID="{69FC5A7F-BD5E-4E0C-8A85-8E1387DAB8C9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78C84908-8A61-4809-8645-CDFC0D55214D}" type="presOf" srcId="{001D9EFD-AFC3-4226-BC4B-2FA43DF21BD1}" destId="{ACE5A8D9-C4E7-4DED-A1E6-29A628618BDA}" srcOrd="1" destOrd="0" presId="urn:microsoft.com/office/officeart/2016/7/layout/BasicLinearProcessNumbered"/>
    <dgm:cxn modelId="{D86AB932-CA48-4A4C-917A-B36F4614E444}" type="presOf" srcId="{69FC5A7F-BD5E-4E0C-8A85-8E1387DAB8C9}" destId="{CADE5EA5-FD5D-4BFD-937C-C2352ABE8E24}" srcOrd="1" destOrd="0" presId="urn:microsoft.com/office/officeart/2016/7/layout/BasicLinearProcessNumbered"/>
    <dgm:cxn modelId="{5092E034-C494-4463-A9A2-7C2A80ACEEF7}" type="presOf" srcId="{69FC5A7F-BD5E-4E0C-8A85-8E1387DAB8C9}" destId="{FFF86D2E-0846-4E0A-B47E-17C688BEC311}" srcOrd="0" destOrd="0" presId="urn:microsoft.com/office/officeart/2016/7/layout/BasicLinearProcessNumbered"/>
    <dgm:cxn modelId="{C00A3237-230B-4D03-8FC2-819C29D09404}" type="presOf" srcId="{AC2246B9-8D57-4B9B-A036-FDF3BB403C69}" destId="{6F93F57D-B69D-45A5-935D-A406985A3CBC}" srcOrd="1" destOrd="0" presId="urn:microsoft.com/office/officeart/2016/7/layout/BasicLinearProcessNumbered"/>
    <dgm:cxn modelId="{0D8E863B-3117-4285-B10C-ABC13DAEC81B}" type="presOf" srcId="{65BED51D-C091-4E7B-85C5-EC18FF431AFB}" destId="{00D67FA9-9308-4FC2-9AA6-560FA8D008F2}" srcOrd="0" destOrd="0" presId="urn:microsoft.com/office/officeart/2016/7/layout/BasicLinearProcessNumbered"/>
    <dgm:cxn modelId="{4FC49A40-5D4F-45AA-A519-C13A0E8C7AB3}" type="presOf" srcId="{0EA4AB81-11DB-4294-9F9A-8FD1879B41DB}" destId="{899DFA05-8CEF-489C-88B1-BEA1AB2E7FA5}" srcOrd="0" destOrd="0" presId="urn:microsoft.com/office/officeart/2016/7/layout/BasicLinearProcessNumbered"/>
    <dgm:cxn modelId="{32B82163-4FE5-4750-A9F6-99F5EFD1EB27}" srcId="{5AFD1015-82C4-4910-ABE8-C7A0DBAD4BF5}" destId="{001D9EFD-AFC3-4226-BC4B-2FA43DF21BD1}" srcOrd="1" destOrd="0" parTransId="{6353812D-31E7-4ABD-8B4E-0D3C8CD04511}" sibTransId="{0EA4AB81-11DB-4294-9F9A-8FD1879B41DB}"/>
    <dgm:cxn modelId="{0B672549-FB8E-4E25-936A-5071B3992B53}" type="presOf" srcId="{5AFD1015-82C4-4910-ABE8-C7A0DBAD4BF5}" destId="{4FD74C33-C8E9-4918-85BE-D60540EE6FBA}" srcOrd="0" destOrd="0" presId="urn:microsoft.com/office/officeart/2016/7/layout/BasicLinearProcessNumbered"/>
    <dgm:cxn modelId="{39055054-1A56-4BC7-80F1-7F1EE0DD4A31}" type="presOf" srcId="{AC2246B9-8D57-4B9B-A036-FDF3BB403C69}" destId="{27E44402-DDF5-431B-A4DD-00F1E9C4F42D}" srcOrd="0" destOrd="0" presId="urn:microsoft.com/office/officeart/2016/7/layout/BasicLinearProcessNumbered"/>
    <dgm:cxn modelId="{14C0E484-2408-4D37-876F-C2EC3D1B4686}" srcId="{5AFD1015-82C4-4910-ABE8-C7A0DBAD4BF5}" destId="{AC2246B9-8D57-4B9B-A036-FDF3BB403C69}" srcOrd="0" destOrd="0" parTransId="{42BAE377-39EC-4339-8F13-3D6798CEB3BB}" sibTransId="{92BBFAC9-2242-47CA-92B0-C1A725B0AB9B}"/>
    <dgm:cxn modelId="{6C50FF8F-452D-4DF5-9038-64ADC21E6EA6}" srcId="{5AFD1015-82C4-4910-ABE8-C7A0DBAD4BF5}" destId="{69FC5A7F-BD5E-4E0C-8A85-8E1387DAB8C9}" srcOrd="2" destOrd="0" parTransId="{82B488AE-F0A3-45ED-A932-DBBCBDBFEE2C}" sibTransId="{65BED51D-C091-4E7B-85C5-EC18FF431AFB}"/>
    <dgm:cxn modelId="{599B68DF-DDA4-41FA-B965-41BCAA6EBFAE}" type="presOf" srcId="{001D9EFD-AFC3-4226-BC4B-2FA43DF21BD1}" destId="{92BA92AF-8E01-4E14-B0DF-7975AD22C7B2}" srcOrd="0" destOrd="0" presId="urn:microsoft.com/office/officeart/2016/7/layout/BasicLinearProcessNumbered"/>
    <dgm:cxn modelId="{6DA672E3-263E-4803-9576-A24C664F593B}" type="presOf" srcId="{92BBFAC9-2242-47CA-92B0-C1A725B0AB9B}" destId="{5779E971-FED5-4800-9C8A-DC415CC0A74C}" srcOrd="0" destOrd="0" presId="urn:microsoft.com/office/officeart/2016/7/layout/BasicLinearProcessNumbered"/>
    <dgm:cxn modelId="{26B70839-8C93-4B42-BC46-956D4FE64C19}" type="presParOf" srcId="{4FD74C33-C8E9-4918-85BE-D60540EE6FBA}" destId="{AD380C76-7773-4708-BD2C-D1CF485C11E0}" srcOrd="0" destOrd="0" presId="urn:microsoft.com/office/officeart/2016/7/layout/BasicLinearProcessNumbered"/>
    <dgm:cxn modelId="{682B8C54-ABE2-4091-B062-568885644E86}" type="presParOf" srcId="{AD380C76-7773-4708-BD2C-D1CF485C11E0}" destId="{27E44402-DDF5-431B-A4DD-00F1E9C4F42D}" srcOrd="0" destOrd="0" presId="urn:microsoft.com/office/officeart/2016/7/layout/BasicLinearProcessNumbered"/>
    <dgm:cxn modelId="{B354FCB7-2006-41FD-87FE-FEF729A2431F}" type="presParOf" srcId="{AD380C76-7773-4708-BD2C-D1CF485C11E0}" destId="{5779E971-FED5-4800-9C8A-DC415CC0A74C}" srcOrd="1" destOrd="0" presId="urn:microsoft.com/office/officeart/2016/7/layout/BasicLinearProcessNumbered"/>
    <dgm:cxn modelId="{19D67428-3B32-41C5-9D5F-E2E99800EEC1}" type="presParOf" srcId="{AD380C76-7773-4708-BD2C-D1CF485C11E0}" destId="{A6FA9762-9DFF-41B2-B4E8-DDCA0260AFE5}" srcOrd="2" destOrd="0" presId="urn:microsoft.com/office/officeart/2016/7/layout/BasicLinearProcessNumbered"/>
    <dgm:cxn modelId="{CFC160C8-BB02-4AE0-8C26-D1F78D57387C}" type="presParOf" srcId="{AD380C76-7773-4708-BD2C-D1CF485C11E0}" destId="{6F93F57D-B69D-45A5-935D-A406985A3CBC}" srcOrd="3" destOrd="0" presId="urn:microsoft.com/office/officeart/2016/7/layout/BasicLinearProcessNumbered"/>
    <dgm:cxn modelId="{4E6FF712-96C5-4B2E-B92D-DF9067B6249C}" type="presParOf" srcId="{4FD74C33-C8E9-4918-85BE-D60540EE6FBA}" destId="{D2907775-6AC0-4297-A925-5B8A07897A01}" srcOrd="1" destOrd="0" presId="urn:microsoft.com/office/officeart/2016/7/layout/BasicLinearProcessNumbered"/>
    <dgm:cxn modelId="{70692C5B-A6F8-4317-B34F-0FE5B5C4F690}" type="presParOf" srcId="{4FD74C33-C8E9-4918-85BE-D60540EE6FBA}" destId="{CDE9DD51-CA24-451C-9954-83C7B68B617F}" srcOrd="2" destOrd="0" presId="urn:microsoft.com/office/officeart/2016/7/layout/BasicLinearProcessNumbered"/>
    <dgm:cxn modelId="{626D866C-A79B-4269-8368-CF41E3E20BE1}" type="presParOf" srcId="{CDE9DD51-CA24-451C-9954-83C7B68B617F}" destId="{92BA92AF-8E01-4E14-B0DF-7975AD22C7B2}" srcOrd="0" destOrd="0" presId="urn:microsoft.com/office/officeart/2016/7/layout/BasicLinearProcessNumbered"/>
    <dgm:cxn modelId="{A50F9129-579D-41B6-AFF2-2ACAF6B0AC19}" type="presParOf" srcId="{CDE9DD51-CA24-451C-9954-83C7B68B617F}" destId="{899DFA05-8CEF-489C-88B1-BEA1AB2E7FA5}" srcOrd="1" destOrd="0" presId="urn:microsoft.com/office/officeart/2016/7/layout/BasicLinearProcessNumbered"/>
    <dgm:cxn modelId="{605D3CC2-202D-4225-95E3-EFDEB5B32F31}" type="presParOf" srcId="{CDE9DD51-CA24-451C-9954-83C7B68B617F}" destId="{87BA6104-71AB-4B44-97D9-E4E2667A3423}" srcOrd="2" destOrd="0" presId="urn:microsoft.com/office/officeart/2016/7/layout/BasicLinearProcessNumbered"/>
    <dgm:cxn modelId="{822DDB54-7349-4DFD-B9FA-2055064335E4}" type="presParOf" srcId="{CDE9DD51-CA24-451C-9954-83C7B68B617F}" destId="{ACE5A8D9-C4E7-4DED-A1E6-29A628618BDA}" srcOrd="3" destOrd="0" presId="urn:microsoft.com/office/officeart/2016/7/layout/BasicLinearProcessNumbered"/>
    <dgm:cxn modelId="{B9F8375F-ADB8-4B75-803F-0268DA3D8010}" type="presParOf" srcId="{4FD74C33-C8E9-4918-85BE-D60540EE6FBA}" destId="{19B60F5E-3B24-4614-942D-092E2FB3F2B5}" srcOrd="3" destOrd="0" presId="urn:microsoft.com/office/officeart/2016/7/layout/BasicLinearProcessNumbered"/>
    <dgm:cxn modelId="{72564FB5-698F-45B8-AF05-E44106F3BF8B}" type="presParOf" srcId="{4FD74C33-C8E9-4918-85BE-D60540EE6FBA}" destId="{FAB18723-7ECF-432F-B746-E663BA86375D}" srcOrd="4" destOrd="0" presId="urn:microsoft.com/office/officeart/2016/7/layout/BasicLinearProcessNumbered"/>
    <dgm:cxn modelId="{02C7640D-D4CB-44DA-A3C7-B1CEC9799D1D}" type="presParOf" srcId="{FAB18723-7ECF-432F-B746-E663BA86375D}" destId="{FFF86D2E-0846-4E0A-B47E-17C688BEC311}" srcOrd="0" destOrd="0" presId="urn:microsoft.com/office/officeart/2016/7/layout/BasicLinearProcessNumbered"/>
    <dgm:cxn modelId="{7B3FECFD-649B-41A3-92B1-79251B916279}" type="presParOf" srcId="{FAB18723-7ECF-432F-B746-E663BA86375D}" destId="{00D67FA9-9308-4FC2-9AA6-560FA8D008F2}" srcOrd="1" destOrd="0" presId="urn:microsoft.com/office/officeart/2016/7/layout/BasicLinearProcessNumbered"/>
    <dgm:cxn modelId="{A2FE6D19-696C-4D35-8132-C2FF78BE7152}" type="presParOf" srcId="{FAB18723-7ECF-432F-B746-E663BA86375D}" destId="{B385DC33-D4EB-4E83-B0E9-608D260E3C0B}" srcOrd="2" destOrd="0" presId="urn:microsoft.com/office/officeart/2016/7/layout/BasicLinearProcessNumbered"/>
    <dgm:cxn modelId="{F47EADD1-8251-45E7-AEDF-C3645AB789B8}" type="presParOf" srcId="{FAB18723-7ECF-432F-B746-E663BA86375D}" destId="{CADE5EA5-FD5D-4BFD-937C-C2352ABE8E2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44402-DDF5-431B-A4DD-00F1E9C4F42D}">
      <dsp:nvSpPr>
        <dsp:cNvPr id="0" name=""/>
        <dsp:cNvSpPr/>
      </dsp:nvSpPr>
      <dsp:spPr>
        <a:xfrm>
          <a:off x="0" y="0"/>
          <a:ext cx="3238500" cy="302906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486" tIns="330200" rIns="25248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Build model with minimal features on paper.</a:t>
          </a:r>
        </a:p>
      </dsp:txBody>
      <dsp:txXfrm>
        <a:off x="0" y="1151045"/>
        <a:ext cx="3238500" cy="1817440"/>
      </dsp:txXfrm>
    </dsp:sp>
    <dsp:sp modelId="{5779E971-FED5-4800-9C8A-DC415CC0A74C}">
      <dsp:nvSpPr>
        <dsp:cNvPr id="0" name=""/>
        <dsp:cNvSpPr/>
      </dsp:nvSpPr>
      <dsp:spPr>
        <a:xfrm>
          <a:off x="1164889" y="302906"/>
          <a:ext cx="908720" cy="90872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847" tIns="12700" rIns="7084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97968" y="435985"/>
        <a:ext cx="642562" cy="642562"/>
      </dsp:txXfrm>
    </dsp:sp>
    <dsp:sp modelId="{A6FA9762-9DFF-41B2-B4E8-DDCA0260AFE5}">
      <dsp:nvSpPr>
        <dsp:cNvPr id="0" name=""/>
        <dsp:cNvSpPr/>
      </dsp:nvSpPr>
      <dsp:spPr>
        <a:xfrm>
          <a:off x="0" y="3028995"/>
          <a:ext cx="3238500" cy="72"/>
        </a:xfrm>
        <a:prstGeom prst="rect">
          <a:avLst/>
        </a:prstGeom>
        <a:gradFill rotWithShape="0">
          <a:gsLst>
            <a:gs pos="0">
              <a:schemeClr val="accent5">
                <a:hueOff val="3077562"/>
                <a:satOff val="-1099"/>
                <a:lumOff val="1765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3077562"/>
                <a:satOff val="-1099"/>
                <a:lumOff val="1765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3077562"/>
                <a:satOff val="-1099"/>
                <a:lumOff val="1765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BA92AF-8E01-4E14-B0DF-7975AD22C7B2}">
      <dsp:nvSpPr>
        <dsp:cNvPr id="0" name=""/>
        <dsp:cNvSpPr/>
      </dsp:nvSpPr>
      <dsp:spPr>
        <a:xfrm>
          <a:off x="3562350" y="0"/>
          <a:ext cx="3238500" cy="3029067"/>
        </a:xfrm>
        <a:prstGeom prst="rect">
          <a:avLst/>
        </a:prstGeom>
        <a:solidFill>
          <a:schemeClr val="accent5">
            <a:tint val="40000"/>
            <a:alpha val="90000"/>
            <a:hueOff val="7779575"/>
            <a:satOff val="-738"/>
            <a:lumOff val="538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7779575"/>
              <a:satOff val="-738"/>
              <a:lumOff val="53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486" tIns="330200" rIns="25248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Use it as a base to make further improvements.</a:t>
          </a:r>
        </a:p>
      </dsp:txBody>
      <dsp:txXfrm>
        <a:off x="3562350" y="1151045"/>
        <a:ext cx="3238500" cy="1817440"/>
      </dsp:txXfrm>
    </dsp:sp>
    <dsp:sp modelId="{899DFA05-8CEF-489C-88B1-BEA1AB2E7FA5}">
      <dsp:nvSpPr>
        <dsp:cNvPr id="0" name=""/>
        <dsp:cNvSpPr/>
      </dsp:nvSpPr>
      <dsp:spPr>
        <a:xfrm>
          <a:off x="4727239" y="302906"/>
          <a:ext cx="908720" cy="908720"/>
        </a:xfrm>
        <a:prstGeom prst="ellipse">
          <a:avLst/>
        </a:prstGeom>
        <a:gradFill rotWithShape="0">
          <a:gsLst>
            <a:gs pos="0">
              <a:schemeClr val="accent5">
                <a:hueOff val="6155125"/>
                <a:satOff val="-2198"/>
                <a:lumOff val="353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6155125"/>
                <a:satOff val="-2198"/>
                <a:lumOff val="353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6155125"/>
                <a:satOff val="-2198"/>
                <a:lumOff val="353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847" tIns="12700" rIns="7084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860318" y="435985"/>
        <a:ext cx="642562" cy="642562"/>
      </dsp:txXfrm>
    </dsp:sp>
    <dsp:sp modelId="{87BA6104-71AB-4B44-97D9-E4E2667A3423}">
      <dsp:nvSpPr>
        <dsp:cNvPr id="0" name=""/>
        <dsp:cNvSpPr/>
      </dsp:nvSpPr>
      <dsp:spPr>
        <a:xfrm>
          <a:off x="3562350" y="3028995"/>
          <a:ext cx="3238500" cy="72"/>
        </a:xfrm>
        <a:prstGeom prst="rect">
          <a:avLst/>
        </a:prstGeom>
        <a:gradFill rotWithShape="0">
          <a:gsLst>
            <a:gs pos="0">
              <a:schemeClr val="accent5">
                <a:hueOff val="9232688"/>
                <a:satOff val="-3298"/>
                <a:lumOff val="5295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9232688"/>
                <a:satOff val="-3298"/>
                <a:lumOff val="5295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9232688"/>
                <a:satOff val="-3298"/>
                <a:lumOff val="5295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F86D2E-0846-4E0A-B47E-17C688BEC311}">
      <dsp:nvSpPr>
        <dsp:cNvPr id="0" name=""/>
        <dsp:cNvSpPr/>
      </dsp:nvSpPr>
      <dsp:spPr>
        <a:xfrm>
          <a:off x="7124700" y="0"/>
          <a:ext cx="3238500" cy="3029067"/>
        </a:xfrm>
        <a:prstGeom prst="rect">
          <a:avLst/>
        </a:prstGeom>
        <a:solidFill>
          <a:schemeClr val="accent5">
            <a:tint val="40000"/>
            <a:alpha val="90000"/>
            <a:hueOff val="15559149"/>
            <a:satOff val="-1476"/>
            <a:lumOff val="107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15559149"/>
              <a:satOff val="-1476"/>
              <a:lumOff val="10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486" tIns="330200" rIns="25248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Use to get feedback from potential users.</a:t>
          </a:r>
        </a:p>
      </dsp:txBody>
      <dsp:txXfrm>
        <a:off x="7124700" y="1151045"/>
        <a:ext cx="3238500" cy="1817440"/>
      </dsp:txXfrm>
    </dsp:sp>
    <dsp:sp modelId="{00D67FA9-9308-4FC2-9AA6-560FA8D008F2}">
      <dsp:nvSpPr>
        <dsp:cNvPr id="0" name=""/>
        <dsp:cNvSpPr/>
      </dsp:nvSpPr>
      <dsp:spPr>
        <a:xfrm>
          <a:off x="8289589" y="302906"/>
          <a:ext cx="908720" cy="908720"/>
        </a:xfrm>
        <a:prstGeom prst="ellipse">
          <a:avLst/>
        </a:prstGeom>
        <a:gradFill rotWithShape="0">
          <a:gsLst>
            <a:gs pos="0">
              <a:schemeClr val="accent5">
                <a:hueOff val="12310249"/>
                <a:satOff val="-4397"/>
                <a:lumOff val="706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12310249"/>
                <a:satOff val="-4397"/>
                <a:lumOff val="706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12310249"/>
                <a:satOff val="-4397"/>
                <a:lumOff val="706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847" tIns="12700" rIns="7084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22668" y="435985"/>
        <a:ext cx="642562" cy="642562"/>
      </dsp:txXfrm>
    </dsp:sp>
    <dsp:sp modelId="{B385DC33-D4EB-4E83-B0E9-608D260E3C0B}">
      <dsp:nvSpPr>
        <dsp:cNvPr id="0" name=""/>
        <dsp:cNvSpPr/>
      </dsp:nvSpPr>
      <dsp:spPr>
        <a:xfrm>
          <a:off x="7124700" y="3028995"/>
          <a:ext cx="3238500" cy="72"/>
        </a:xfrm>
        <a:prstGeom prst="rect">
          <a:avLst/>
        </a:prstGeom>
        <a:gradFill rotWithShape="0">
          <a:gsLst>
            <a:gs pos="0">
              <a:schemeClr val="accent5">
                <a:hueOff val="15387812"/>
                <a:satOff val="-5496"/>
                <a:lumOff val="8825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15387812"/>
                <a:satOff val="-5496"/>
                <a:lumOff val="8825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15387812"/>
                <a:satOff val="-5496"/>
                <a:lumOff val="8825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44402-DDF5-431B-A4DD-00F1E9C4F42D}">
      <dsp:nvSpPr>
        <dsp:cNvPr id="0" name=""/>
        <dsp:cNvSpPr/>
      </dsp:nvSpPr>
      <dsp:spPr>
        <a:xfrm>
          <a:off x="0" y="0"/>
          <a:ext cx="3238500" cy="302906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486" tIns="330200" rIns="252486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As per the survey, Logo is introduced in design.</a:t>
          </a:r>
        </a:p>
      </dsp:txBody>
      <dsp:txXfrm>
        <a:off x="0" y="1151045"/>
        <a:ext cx="3238500" cy="1817440"/>
      </dsp:txXfrm>
    </dsp:sp>
    <dsp:sp modelId="{5779E971-FED5-4800-9C8A-DC415CC0A74C}">
      <dsp:nvSpPr>
        <dsp:cNvPr id="0" name=""/>
        <dsp:cNvSpPr/>
      </dsp:nvSpPr>
      <dsp:spPr>
        <a:xfrm>
          <a:off x="1164889" y="302906"/>
          <a:ext cx="908720" cy="90872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847" tIns="12700" rIns="7084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97968" y="435985"/>
        <a:ext cx="642562" cy="642562"/>
      </dsp:txXfrm>
    </dsp:sp>
    <dsp:sp modelId="{A6FA9762-9DFF-41B2-B4E8-DDCA0260AFE5}">
      <dsp:nvSpPr>
        <dsp:cNvPr id="0" name=""/>
        <dsp:cNvSpPr/>
      </dsp:nvSpPr>
      <dsp:spPr>
        <a:xfrm>
          <a:off x="0" y="3028995"/>
          <a:ext cx="3238500" cy="72"/>
        </a:xfrm>
        <a:prstGeom prst="rect">
          <a:avLst/>
        </a:prstGeom>
        <a:gradFill rotWithShape="0">
          <a:gsLst>
            <a:gs pos="0">
              <a:schemeClr val="accent5">
                <a:hueOff val="3077562"/>
                <a:satOff val="-1099"/>
                <a:lumOff val="1765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3077562"/>
                <a:satOff val="-1099"/>
                <a:lumOff val="1765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3077562"/>
                <a:satOff val="-1099"/>
                <a:lumOff val="1765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BA92AF-8E01-4E14-B0DF-7975AD22C7B2}">
      <dsp:nvSpPr>
        <dsp:cNvPr id="0" name=""/>
        <dsp:cNvSpPr/>
      </dsp:nvSpPr>
      <dsp:spPr>
        <a:xfrm>
          <a:off x="3562350" y="0"/>
          <a:ext cx="3238500" cy="3029067"/>
        </a:xfrm>
        <a:prstGeom prst="rect">
          <a:avLst/>
        </a:prstGeom>
        <a:solidFill>
          <a:schemeClr val="accent5">
            <a:tint val="40000"/>
            <a:alpha val="90000"/>
            <a:hueOff val="7779575"/>
            <a:satOff val="-738"/>
            <a:lumOff val="538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7779575"/>
              <a:satOff val="-738"/>
              <a:lumOff val="53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486" tIns="330200" rIns="252486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 back button on the top of screen introduced.</a:t>
          </a:r>
        </a:p>
      </dsp:txBody>
      <dsp:txXfrm>
        <a:off x="3562350" y="1151045"/>
        <a:ext cx="3238500" cy="1817440"/>
      </dsp:txXfrm>
    </dsp:sp>
    <dsp:sp modelId="{899DFA05-8CEF-489C-88B1-BEA1AB2E7FA5}">
      <dsp:nvSpPr>
        <dsp:cNvPr id="0" name=""/>
        <dsp:cNvSpPr/>
      </dsp:nvSpPr>
      <dsp:spPr>
        <a:xfrm>
          <a:off x="4727239" y="302906"/>
          <a:ext cx="908720" cy="908720"/>
        </a:xfrm>
        <a:prstGeom prst="ellipse">
          <a:avLst/>
        </a:prstGeom>
        <a:gradFill rotWithShape="0">
          <a:gsLst>
            <a:gs pos="0">
              <a:schemeClr val="accent5">
                <a:hueOff val="6155125"/>
                <a:satOff val="-2198"/>
                <a:lumOff val="353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6155125"/>
                <a:satOff val="-2198"/>
                <a:lumOff val="353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6155125"/>
                <a:satOff val="-2198"/>
                <a:lumOff val="353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847" tIns="12700" rIns="7084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860318" y="435985"/>
        <a:ext cx="642562" cy="642562"/>
      </dsp:txXfrm>
    </dsp:sp>
    <dsp:sp modelId="{87BA6104-71AB-4B44-97D9-E4E2667A3423}">
      <dsp:nvSpPr>
        <dsp:cNvPr id="0" name=""/>
        <dsp:cNvSpPr/>
      </dsp:nvSpPr>
      <dsp:spPr>
        <a:xfrm>
          <a:off x="3562350" y="3028995"/>
          <a:ext cx="3238500" cy="72"/>
        </a:xfrm>
        <a:prstGeom prst="rect">
          <a:avLst/>
        </a:prstGeom>
        <a:gradFill rotWithShape="0">
          <a:gsLst>
            <a:gs pos="0">
              <a:schemeClr val="accent5">
                <a:hueOff val="9232688"/>
                <a:satOff val="-3298"/>
                <a:lumOff val="5295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9232688"/>
                <a:satOff val="-3298"/>
                <a:lumOff val="5295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9232688"/>
                <a:satOff val="-3298"/>
                <a:lumOff val="5295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F86D2E-0846-4E0A-B47E-17C688BEC311}">
      <dsp:nvSpPr>
        <dsp:cNvPr id="0" name=""/>
        <dsp:cNvSpPr/>
      </dsp:nvSpPr>
      <dsp:spPr>
        <a:xfrm>
          <a:off x="7124700" y="0"/>
          <a:ext cx="3238500" cy="3029067"/>
        </a:xfrm>
        <a:prstGeom prst="rect">
          <a:avLst/>
        </a:prstGeom>
        <a:solidFill>
          <a:schemeClr val="accent5">
            <a:tint val="40000"/>
            <a:alpha val="90000"/>
            <a:hueOff val="15559149"/>
            <a:satOff val="-1476"/>
            <a:lumOff val="107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15559149"/>
              <a:satOff val="-1476"/>
              <a:lumOff val="10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486" tIns="330200" rIns="252486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Some extra features with decent UI Component introduced.</a:t>
          </a:r>
        </a:p>
      </dsp:txBody>
      <dsp:txXfrm>
        <a:off x="7124700" y="1151045"/>
        <a:ext cx="3238500" cy="1817440"/>
      </dsp:txXfrm>
    </dsp:sp>
    <dsp:sp modelId="{00D67FA9-9308-4FC2-9AA6-560FA8D008F2}">
      <dsp:nvSpPr>
        <dsp:cNvPr id="0" name=""/>
        <dsp:cNvSpPr/>
      </dsp:nvSpPr>
      <dsp:spPr>
        <a:xfrm>
          <a:off x="8289589" y="302906"/>
          <a:ext cx="908720" cy="908720"/>
        </a:xfrm>
        <a:prstGeom prst="ellipse">
          <a:avLst/>
        </a:prstGeom>
        <a:gradFill rotWithShape="0">
          <a:gsLst>
            <a:gs pos="0">
              <a:schemeClr val="accent5">
                <a:hueOff val="12310249"/>
                <a:satOff val="-4397"/>
                <a:lumOff val="706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12310249"/>
                <a:satOff val="-4397"/>
                <a:lumOff val="706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12310249"/>
                <a:satOff val="-4397"/>
                <a:lumOff val="706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847" tIns="12700" rIns="7084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22668" y="435985"/>
        <a:ext cx="642562" cy="642562"/>
      </dsp:txXfrm>
    </dsp:sp>
    <dsp:sp modelId="{B385DC33-D4EB-4E83-B0E9-608D260E3C0B}">
      <dsp:nvSpPr>
        <dsp:cNvPr id="0" name=""/>
        <dsp:cNvSpPr/>
      </dsp:nvSpPr>
      <dsp:spPr>
        <a:xfrm>
          <a:off x="7124700" y="3028995"/>
          <a:ext cx="3238500" cy="72"/>
        </a:xfrm>
        <a:prstGeom prst="rect">
          <a:avLst/>
        </a:prstGeom>
        <a:gradFill rotWithShape="0">
          <a:gsLst>
            <a:gs pos="0">
              <a:schemeClr val="accent5">
                <a:hueOff val="15387812"/>
                <a:satOff val="-5496"/>
                <a:lumOff val="8825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15387812"/>
                <a:satOff val="-5496"/>
                <a:lumOff val="8825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15387812"/>
                <a:satOff val="-5496"/>
                <a:lumOff val="8825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F65A-E66F-4FEE-AAEE-3C3D9076C8DA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F3CA-A030-4D26-948D-D24D47F00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8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F65A-E66F-4FEE-AAEE-3C3D9076C8DA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F3CA-A030-4D26-948D-D24D47F00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F65A-E66F-4FEE-AAEE-3C3D9076C8DA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F3CA-A030-4D26-948D-D24D47F00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1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F65A-E66F-4FEE-AAEE-3C3D9076C8DA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F3CA-A030-4D26-948D-D24D47F00FA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5798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F65A-E66F-4FEE-AAEE-3C3D9076C8DA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F3CA-A030-4D26-948D-D24D47F00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4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F65A-E66F-4FEE-AAEE-3C3D9076C8DA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F3CA-A030-4D26-948D-D24D47F00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1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F65A-E66F-4FEE-AAEE-3C3D9076C8DA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F3CA-A030-4D26-948D-D24D47F00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10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F65A-E66F-4FEE-AAEE-3C3D9076C8DA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F3CA-A030-4D26-948D-D24D47F00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649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F65A-E66F-4FEE-AAEE-3C3D9076C8DA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F3CA-A030-4D26-948D-D24D47F00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77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F65A-E66F-4FEE-AAEE-3C3D9076C8DA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F3CA-A030-4D26-948D-D24D47F00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8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F65A-E66F-4FEE-AAEE-3C3D9076C8DA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F3CA-A030-4D26-948D-D24D47F00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7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F65A-E66F-4FEE-AAEE-3C3D9076C8DA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F3CA-A030-4D26-948D-D24D47F00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6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F65A-E66F-4FEE-AAEE-3C3D9076C8DA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F3CA-A030-4D26-948D-D24D47F00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6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F65A-E66F-4FEE-AAEE-3C3D9076C8DA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F3CA-A030-4D26-948D-D24D47F00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2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F65A-E66F-4FEE-AAEE-3C3D9076C8DA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F3CA-A030-4D26-948D-D24D47F00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68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F65A-E66F-4FEE-AAEE-3C3D9076C8DA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F3CA-A030-4D26-948D-D24D47F00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85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F65A-E66F-4FEE-AAEE-3C3D9076C8DA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7F3CA-A030-4D26-948D-D24D47F00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43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538F65A-E66F-4FEE-AAEE-3C3D9076C8DA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C77F3CA-A030-4D26-948D-D24D47F00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0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Ui6h2wrR2c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E559B7-FFF0-4CD8-9260-6334681311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9EE641A-F3EE-4B1B-A8EC-58BEA69C2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13" y="361901"/>
            <a:ext cx="4437059" cy="297744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0BC9E0-1901-4FD9-90B5-82D9EE5137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B3977-B102-4319-86E3-4D4D212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3593939"/>
            <a:ext cx="7882938" cy="495460"/>
          </a:xfrm>
        </p:spPr>
        <p:txBody>
          <a:bodyPr>
            <a:normAutofit/>
          </a:bodyPr>
          <a:lstStyle/>
          <a:p>
            <a:r>
              <a:rPr lang="en-US" sz="2800" b="1" dirty="0"/>
              <a:t>  Indoor </a:t>
            </a:r>
            <a:r>
              <a:rPr lang="en-US" sz="2400" b="1" dirty="0"/>
              <a:t>Navigation</a:t>
            </a:r>
            <a:r>
              <a:rPr lang="en-US" sz="2800" b="1" dirty="0"/>
              <a:t>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81FF9-031E-400E-9007-CE586C5AB4B7}"/>
              </a:ext>
            </a:extLst>
          </p:cNvPr>
          <p:cNvSpPr txBox="1"/>
          <p:nvPr/>
        </p:nvSpPr>
        <p:spPr>
          <a:xfrm>
            <a:off x="1839940" y="4598591"/>
            <a:ext cx="32956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Our Team :</a:t>
            </a:r>
          </a:p>
          <a:p>
            <a:r>
              <a:rPr lang="en-US" dirty="0"/>
              <a:t>Ajmera Himanshu</a:t>
            </a:r>
          </a:p>
          <a:p>
            <a:r>
              <a:rPr lang="en-US" dirty="0" err="1"/>
              <a:t>Bujala</a:t>
            </a:r>
            <a:r>
              <a:rPr lang="en-US" dirty="0"/>
              <a:t> </a:t>
            </a:r>
            <a:r>
              <a:rPr lang="en-US" dirty="0" err="1"/>
              <a:t>Anindith</a:t>
            </a:r>
            <a:endParaRPr lang="en-US" dirty="0"/>
          </a:p>
          <a:p>
            <a:r>
              <a:rPr lang="en-US" dirty="0"/>
              <a:t>Namani Sriveni</a:t>
            </a:r>
          </a:p>
          <a:p>
            <a:r>
              <a:rPr lang="en-US" dirty="0"/>
              <a:t>Sawant Dipali</a:t>
            </a:r>
          </a:p>
        </p:txBody>
      </p:sp>
    </p:spTree>
    <p:extLst>
      <p:ext uri="{BB962C8B-B14F-4D97-AF65-F5344CB8AC3E}">
        <p14:creationId xmlns:p14="http://schemas.microsoft.com/office/powerpoint/2010/main" val="2050276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76C1-C4F8-4255-98E2-6AD8A165E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55" y="460274"/>
            <a:ext cx="10364451" cy="1596177"/>
          </a:xfrm>
        </p:spPr>
        <p:txBody>
          <a:bodyPr/>
          <a:lstStyle/>
          <a:p>
            <a:r>
              <a:rPr lang="en-US" cap="none" dirty="0"/>
              <a:t>Model Evaluation: Digital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C6824-B0C3-4BB0-91C0-21DD9050793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442" y="1841662"/>
            <a:ext cx="5106026" cy="3424107"/>
          </a:xfrm>
        </p:spPr>
        <p:txBody>
          <a:bodyPr/>
          <a:lstStyle/>
          <a:p>
            <a:pPr marL="0" indent="0">
              <a:buNone/>
            </a:pPr>
            <a:r>
              <a:rPr lang="en-US" cap="none" dirty="0"/>
              <a:t>How clean and easy was UI design?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36490-BC57-4A7C-962C-CDD06D239DA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45481" y="1841662"/>
            <a:ext cx="6120111" cy="3880773"/>
          </a:xfrm>
        </p:spPr>
        <p:txBody>
          <a:bodyPr/>
          <a:lstStyle/>
          <a:p>
            <a:pPr marL="0" indent="0">
              <a:buNone/>
            </a:pPr>
            <a:r>
              <a:rPr lang="en-US" cap="none" dirty="0"/>
              <a:t>    UI design as compared to our competitors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8D667-FA11-42E2-B90B-E9EFFA2BB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0" y="2659282"/>
            <a:ext cx="5340681" cy="35823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4BF70-CC7B-4FE8-B171-D760486D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659282"/>
            <a:ext cx="5114080" cy="3582365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65BDFEA-8E55-4621-BF1B-1058DA01A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8619">
            <a:off x="205689" y="-24164"/>
            <a:ext cx="897403" cy="6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58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E2758CE0-F916-4DCE-88D1-71430BE441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2AA5FEE9-72A9-4E21-9963-B669E10D2A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1D0AAC-BCEF-456A-B002-11AF8D14BF9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31283" y="1660967"/>
            <a:ext cx="11356590" cy="2370277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2" name="Picture 14">
            <a:extLst>
              <a:ext uri="{FF2B5EF4-FFF2-40B4-BE49-F238E27FC236}">
                <a16:creationId xmlns:a16="http://schemas.microsoft.com/office/drawing/2014/main" id="{E27FB215-0581-4540-AF98-656EEA238A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6"/>
          <a:stretch/>
        </p:blipFill>
        <p:spPr>
          <a:xfrm>
            <a:off x="0" y="2178423"/>
            <a:ext cx="12192000" cy="4689103"/>
          </a:xfrm>
          <a:prstGeom prst="rect">
            <a:avLst/>
          </a:prstGeom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2610389F-048F-4C12-B2B9-F77BFF4193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50" b="72983"/>
          <a:stretch/>
        </p:blipFill>
        <p:spPr>
          <a:xfrm>
            <a:off x="0" y="0"/>
            <a:ext cx="3200400" cy="18528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009D38-0506-464A-8451-4D11252A6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51" y="125576"/>
            <a:ext cx="9936425" cy="10608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cap="none" dirty="0"/>
              <a:t>Interview face-to-face: </a:t>
            </a:r>
            <a:br>
              <a:rPr lang="en-US" cap="none" dirty="0"/>
            </a:br>
            <a:r>
              <a:rPr lang="en-US" cap="none" dirty="0"/>
              <a:t>participants demographics 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B742F47-9F28-4FC0-BD78-BD42C7E02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8619">
            <a:off x="205689" y="-24164"/>
            <a:ext cx="897403" cy="649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796834-D2B6-46F4-BB74-19D37F11898D}"/>
              </a:ext>
            </a:extLst>
          </p:cNvPr>
          <p:cNvSpPr txBox="1"/>
          <p:nvPr/>
        </p:nvSpPr>
        <p:spPr>
          <a:xfrm>
            <a:off x="131283" y="4213185"/>
            <a:ext cx="11356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Evaluation:</a:t>
            </a:r>
          </a:p>
          <a:p>
            <a:r>
              <a:rPr lang="en-US" sz="2400" dirty="0"/>
              <a:t>Based on the feedback from our interviewees, the application, </a:t>
            </a:r>
            <a:r>
              <a:rPr lang="en-US" sz="2400" dirty="0" err="1"/>
              <a:t>Naksha</a:t>
            </a:r>
            <a:r>
              <a:rPr lang="en-US" sz="2400" dirty="0"/>
              <a:t> developed was easy to use and users were satisfied, but there were few recommendations to make it better in terms of user understandability and  graphical interface and regarding addition/removal of few features of the app.</a:t>
            </a:r>
          </a:p>
        </p:txBody>
      </p:sp>
    </p:spTree>
    <p:extLst>
      <p:ext uri="{BB962C8B-B14F-4D97-AF65-F5344CB8AC3E}">
        <p14:creationId xmlns:p14="http://schemas.microsoft.com/office/powerpoint/2010/main" val="1757559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C3B8C6B-63CA-4384-8059-2036BE5202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F5B52056-26AD-4841-8A16-C1D9E3C099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71B03AA-C0EB-4104-84F8-E1AB8BFBEF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6">
            <a:extLst>
              <a:ext uri="{FF2B5EF4-FFF2-40B4-BE49-F238E27FC236}">
                <a16:creationId xmlns:a16="http://schemas.microsoft.com/office/drawing/2014/main" id="{42186C98-3376-4924-8F1F-1596A8F13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803"/>
          <a:stretch/>
        </p:blipFill>
        <p:spPr>
          <a:xfrm>
            <a:off x="20" y="1256984"/>
            <a:ext cx="3287189" cy="5560506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9C2B723-6C2F-49DE-A429-50BDFD1ADB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70477-0E06-491B-B8A4-662579257660}"/>
              </a:ext>
            </a:extLst>
          </p:cNvPr>
          <p:cNvSpPr txBox="1"/>
          <p:nvPr/>
        </p:nvSpPr>
        <p:spPr>
          <a:xfrm>
            <a:off x="4253696" y="86810"/>
            <a:ext cx="7650865" cy="705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dirty="0"/>
              <a:t>Final Model Evaluation:</a:t>
            </a:r>
          </a:p>
          <a:p>
            <a:pPr algn="ctr">
              <a:lnSpc>
                <a:spcPct val="110000"/>
              </a:lnSpc>
            </a:pPr>
            <a:endParaRPr lang="en-US" sz="2400" b="1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Issues identified in face-to-face evaluation appeared consistently in and remote testing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Users were more familiar with the mobile interface, still there was demand for web interface.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Operating features within </a:t>
            </a:r>
            <a:r>
              <a:rPr lang="en-US" dirty="0" err="1"/>
              <a:t>Naksha</a:t>
            </a:r>
            <a:r>
              <a:rPr lang="en-US" dirty="0"/>
              <a:t> maps was challenging for most users of all experience levels</a:t>
            </a:r>
            <a:endParaRPr lang="en-US" b="1" dirty="0"/>
          </a:p>
          <a:p>
            <a:pPr>
              <a:lnSpc>
                <a:spcPct val="110000"/>
              </a:lnSpc>
            </a:pPr>
            <a:endParaRPr lang="en-US" b="1" dirty="0"/>
          </a:p>
          <a:p>
            <a:pPr>
              <a:lnSpc>
                <a:spcPct val="110000"/>
              </a:lnSpc>
            </a:pPr>
            <a:endParaRPr lang="en-US" b="1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Our Observation:</a:t>
            </a:r>
          </a:p>
          <a:p>
            <a:pPr lvl="1"/>
            <a:r>
              <a:rPr lang="en-US" u="sng" dirty="0"/>
              <a:t>Face-to-face Interview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easily engage user into performing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Users are more hesitant to offer opinions - feed off of moderators energy</a:t>
            </a:r>
          </a:p>
          <a:p>
            <a:pPr lvl="1"/>
            <a:endParaRPr lang="en-US" b="1" dirty="0"/>
          </a:p>
          <a:p>
            <a:pPr lvl="1"/>
            <a:r>
              <a:rPr lang="en-US" u="sng" dirty="0"/>
              <a:t>Remote – Online Survey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Harder to build a relationship with user over 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Users in a more comfortable environment- offer opinion more freely</a:t>
            </a:r>
          </a:p>
          <a:p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155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C3B8C6B-63CA-4384-8059-2036BE5202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F5B52056-26AD-4841-8A16-C1D9E3C099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71B03AA-C0EB-4104-84F8-E1AB8BFBEF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6">
            <a:extLst>
              <a:ext uri="{FF2B5EF4-FFF2-40B4-BE49-F238E27FC236}">
                <a16:creationId xmlns:a16="http://schemas.microsoft.com/office/drawing/2014/main" id="{42186C98-3376-4924-8F1F-1596A8F13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803"/>
          <a:stretch/>
        </p:blipFill>
        <p:spPr>
          <a:xfrm>
            <a:off x="20" y="1256984"/>
            <a:ext cx="3287189" cy="5560506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9C2B723-6C2F-49DE-A429-50BDFD1ADB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20B8D-6180-4D75-B7BE-7672A652C2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06074" y="312516"/>
            <a:ext cx="7694316" cy="650497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b="1" cap="none" dirty="0"/>
              <a:t>Recommendations for Future Model</a:t>
            </a:r>
          </a:p>
          <a:p>
            <a:pPr marL="0" indent="0" algn="ctr">
              <a:lnSpc>
                <a:spcPct val="110000"/>
              </a:lnSpc>
              <a:buNone/>
            </a:pPr>
            <a:endParaRPr lang="en-US" sz="2400" cap="none" dirty="0"/>
          </a:p>
          <a:p>
            <a:pPr lvl="0">
              <a:lnSpc>
                <a:spcPct val="110000"/>
              </a:lnSpc>
            </a:pPr>
            <a:r>
              <a:rPr lang="en-US" sz="1800" b="1" u="sng" cap="none" dirty="0"/>
              <a:t>Mobile/web consistency </a:t>
            </a:r>
            <a:r>
              <a:rPr lang="en-US" sz="1800" u="sng" cap="none" dirty="0"/>
              <a:t>: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US" sz="1800" cap="none" dirty="0"/>
              <a:t> 	Design interfaces with the same icons/layout to improve user efficiency </a:t>
            </a:r>
          </a:p>
          <a:p>
            <a:pPr lvl="0">
              <a:lnSpc>
                <a:spcPct val="110000"/>
              </a:lnSpc>
            </a:pPr>
            <a:r>
              <a:rPr lang="en-US" sz="1800" b="1" u="sng" cap="none" dirty="0"/>
              <a:t>Improve icons : 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US" sz="1800" cap="none" dirty="0"/>
              <a:t> 	Design icons that convey a clearer message of their function</a:t>
            </a:r>
          </a:p>
          <a:p>
            <a:pPr lvl="0">
              <a:lnSpc>
                <a:spcPct val="110000"/>
              </a:lnSpc>
            </a:pPr>
            <a:r>
              <a:rPr lang="en-US" sz="1800" b="1" u="sng" cap="none" dirty="0"/>
              <a:t>Options menu :</a:t>
            </a:r>
            <a:endParaRPr lang="en-US" sz="1800" b="1" cap="none" dirty="0"/>
          </a:p>
          <a:p>
            <a:pPr marL="0" lvl="0" indent="0">
              <a:lnSpc>
                <a:spcPct val="110000"/>
              </a:lnSpc>
              <a:buNone/>
            </a:pPr>
            <a:r>
              <a:rPr lang="en-US" sz="1800" cap="none" dirty="0"/>
              <a:t>	Improve the layout and placement of the menu so that users are more 	aware of it</a:t>
            </a:r>
          </a:p>
          <a:p>
            <a:pPr lvl="0">
              <a:lnSpc>
                <a:spcPct val="110000"/>
              </a:lnSpc>
            </a:pPr>
            <a:r>
              <a:rPr lang="en-US" sz="1800" b="1" u="sng" cap="none" dirty="0"/>
              <a:t>Nearby feature: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US" sz="1800" cap="none" dirty="0"/>
              <a:t>	Update information pages of places with more user reviews to gain user 	trust of the feature</a:t>
            </a: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202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3848-D98C-4D1D-82A5-880CA5D9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31948-10D4-4FAB-ACFC-AAC6A0FD64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/>
              <a:t>We have lot of outdoor navigation apps like google maps, and phone specific map applications, </a:t>
            </a:r>
            <a:r>
              <a:rPr lang="en-US" cap="none" dirty="0" err="1"/>
              <a:t>buzzclip</a:t>
            </a:r>
            <a:r>
              <a:rPr lang="en-US" cap="none" dirty="0"/>
              <a:t>, </a:t>
            </a:r>
            <a:r>
              <a:rPr lang="en-US" cap="none" dirty="0" err="1"/>
              <a:t>blindsquare</a:t>
            </a:r>
            <a:r>
              <a:rPr lang="en-US" cap="none" dirty="0"/>
              <a:t> </a:t>
            </a:r>
            <a:r>
              <a:rPr lang="en-US" cap="none" dirty="0" err="1"/>
              <a:t>etc</a:t>
            </a:r>
            <a:r>
              <a:rPr lang="en-US" cap="none" dirty="0"/>
              <a:t> helping us get through any kind of unknown location.</a:t>
            </a:r>
          </a:p>
          <a:p>
            <a:r>
              <a:rPr lang="en-US" cap="none" dirty="0"/>
              <a:t>We not only get lost in outdoor places, but also inside big facilities/buildings like airports, malls </a:t>
            </a:r>
            <a:r>
              <a:rPr lang="en-US" cap="none" dirty="0" err="1"/>
              <a:t>etc</a:t>
            </a:r>
            <a:r>
              <a:rPr lang="en-US" cap="none" dirty="0"/>
              <a:t>, so there is a need for indoor navigation app.</a:t>
            </a:r>
          </a:p>
          <a:p>
            <a:r>
              <a:rPr lang="en-US" cap="none" dirty="0"/>
              <a:t>Only few indoor navigation apps like google indoor maps, </a:t>
            </a:r>
            <a:r>
              <a:rPr lang="en-US" cap="none" dirty="0" err="1"/>
              <a:t>infsoft</a:t>
            </a:r>
            <a:r>
              <a:rPr lang="en-US" cap="none" dirty="0"/>
              <a:t> with limited features.</a:t>
            </a:r>
          </a:p>
          <a:p>
            <a:pPr marL="0" indent="0">
              <a:buNone/>
            </a:pPr>
            <a:r>
              <a:rPr lang="en-US" cap="none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2600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820CC-1AED-45A4-99F5-E022F1BF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03E92-C7F8-4BF7-B2BA-B0FE855A20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cap="none" dirty="0"/>
              <a:t>Aim: to  make indoor navigation app more usable and help in situations with limited time constraints.</a:t>
            </a:r>
          </a:p>
          <a:p>
            <a:r>
              <a:rPr lang="en-GB" cap="none" dirty="0"/>
              <a:t>We tried to build an indoor navigation app, </a:t>
            </a:r>
            <a:r>
              <a:rPr lang="en-GB" cap="none" dirty="0" err="1"/>
              <a:t>naksha</a:t>
            </a:r>
            <a:r>
              <a:rPr lang="en-GB" cap="none" dirty="0"/>
              <a:t> using cues from existing applications and improved its features gradually with feedback received.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600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D21FCB-56CB-4EFA-A79A-A9A8EC0F72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470550D-A282-48A4-B222-F5771C017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97" y="3235124"/>
            <a:ext cx="3052127" cy="2210068"/>
          </a:xfrm>
          <a:prstGeom prst="roundRect">
            <a:avLst>
              <a:gd name="adj" fmla="val 50000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027BD9-272C-4CC4-9396-1708F8B1F4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99FBE8-412D-43C6-BE03-7F1B7FE6A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995" y="920187"/>
            <a:ext cx="2694056" cy="630821"/>
          </a:xfrm>
        </p:spPr>
        <p:txBody>
          <a:bodyPr anchor="b">
            <a:normAutofit/>
          </a:bodyPr>
          <a:lstStyle/>
          <a:p>
            <a:pPr algn="l"/>
            <a:r>
              <a:rPr lang="en-US" sz="3200" cap="none" dirty="0"/>
              <a:t>Agenda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EA414-D000-4AE5-98FB-72C00E65A7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4375" y="1730415"/>
            <a:ext cx="7590460" cy="470510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1. Introduction to </a:t>
            </a:r>
            <a:r>
              <a:rPr lang="en-US" sz="1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naksha</a:t>
            </a:r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 indoor maps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2. Low fidelity prototype – paper prototype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    • face-to-face interview evaluation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    • Remote usability evaluation – online survey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3. Model evaluation – paper porotype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    • Improvements in digital prototype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4. High level prototype: digital prototype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    • face-to-face interview evaluation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    • Remote usability evaluation – online survey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5. Final Model evaluation and recommendations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sz="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27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5581-A962-4990-AEDC-AD880CD8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/>
              <a:t>Low fidelity Prototype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543568-E21D-45CC-9758-919C9B98DCF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84703179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B6F5F63-3520-42BC-8406-59381EA22D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8619">
            <a:off x="205689" y="-24164"/>
            <a:ext cx="897403" cy="6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36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0">
            <a:extLst>
              <a:ext uri="{FF2B5EF4-FFF2-40B4-BE49-F238E27FC236}">
                <a16:creationId xmlns:a16="http://schemas.microsoft.com/office/drawing/2014/main" id="{A60869C5-7207-40DC-BE6D-834C6EABF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176" y="2743200"/>
            <a:ext cx="1371600" cy="137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CE90CB-1BDD-4C73-BDB2-CFA6B9938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4" y="2351029"/>
            <a:ext cx="6619874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Paper prototype</a:t>
            </a:r>
          </a:p>
        </p:txBody>
      </p:sp>
      <p:pic>
        <p:nvPicPr>
          <p:cNvPr id="19" name="Low fedility prototype">
            <a:hlinkClick r:id="" action="ppaction://media"/>
            <a:extLst>
              <a:ext uri="{FF2B5EF4-FFF2-40B4-BE49-F238E27FC236}">
                <a16:creationId xmlns:a16="http://schemas.microsoft.com/office/drawing/2014/main" id="{FC7141AE-69BE-49D6-87B0-468F48FB17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40638" y="1230696"/>
            <a:ext cx="3094038" cy="4723180"/>
          </a:xfrm>
          <a:prstGeom prst="rect">
            <a:avLst/>
          </a:prstGeom>
        </p:spPr>
      </p:pic>
      <p:pic>
        <p:nvPicPr>
          <p:cNvPr id="20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D6CF285-5A11-4F10-8581-0DF1C1F943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8619">
            <a:off x="205689" y="-24164"/>
            <a:ext cx="897403" cy="6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3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6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B8DBA-F9A5-431A-BF35-0427A77DF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14" y="361576"/>
            <a:ext cx="10515600" cy="1325563"/>
          </a:xfrm>
        </p:spPr>
        <p:txBody>
          <a:bodyPr/>
          <a:lstStyle/>
          <a:p>
            <a:r>
              <a:rPr lang="en-US" cap="none" dirty="0"/>
              <a:t>Model Evaluation : Paper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AE926-292C-4FC3-96B7-15ACE8B0F9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7334" y="1452623"/>
            <a:ext cx="4256615" cy="600250"/>
          </a:xfrm>
        </p:spPr>
        <p:txBody>
          <a:bodyPr/>
          <a:lstStyle/>
          <a:p>
            <a:pPr marL="0" indent="0">
              <a:buNone/>
            </a:pPr>
            <a:r>
              <a:rPr lang="en-US" cap="none" dirty="0"/>
              <a:t>Quality of User Interface</a:t>
            </a:r>
          </a:p>
          <a:p>
            <a:endParaRPr lang="en-US" cap="non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8BB2B-E347-44B3-90E7-911C9326F1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99697" y="1452623"/>
            <a:ext cx="4184034" cy="4588739"/>
          </a:xfrm>
        </p:spPr>
        <p:txBody>
          <a:bodyPr/>
          <a:lstStyle/>
          <a:p>
            <a:pPr marL="0" indent="0">
              <a:buNone/>
            </a:pPr>
            <a:r>
              <a:rPr lang="en-US" cap="none" dirty="0"/>
              <a:t>How well UI meets your needs</a:t>
            </a:r>
          </a:p>
          <a:p>
            <a:endParaRPr lang="en-US" cap="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51A3AC-BEA7-4D90-A57C-E5B5C966C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714" y="2105826"/>
            <a:ext cx="5168000" cy="3780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A81952-6F2E-457D-9D62-8C87ACF22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7" y="2052872"/>
            <a:ext cx="5229956" cy="3833723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0221394-DA97-4066-9B1B-FE31FCD17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8619">
            <a:off x="205689" y="-24164"/>
            <a:ext cx="897403" cy="6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86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65E7C-143C-4262-9A64-AE1A0520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18517"/>
            <a:ext cx="10364451" cy="1596177"/>
          </a:xfrm>
        </p:spPr>
        <p:txBody>
          <a:bodyPr/>
          <a:lstStyle/>
          <a:p>
            <a:r>
              <a:rPr lang="en-US" cap="none" dirty="0"/>
              <a:t>High fidelity prototype: Improvements made in model-1 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676B49C-7BD0-4D0A-B8B9-A625197B472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16883203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5C1BDBD-414C-4354-84D2-7C290B543D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8619">
            <a:off x="205689" y="-24164"/>
            <a:ext cx="897403" cy="6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60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0">
            <a:extLst>
              <a:ext uri="{FF2B5EF4-FFF2-40B4-BE49-F238E27FC236}">
                <a16:creationId xmlns:a16="http://schemas.microsoft.com/office/drawing/2014/main" id="{A60869C5-7207-40DC-BE6D-834C6EAB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743200"/>
            <a:ext cx="1371600" cy="137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CE90CB-1BDD-4C73-BDB2-CFA6B9938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98" y="2427316"/>
            <a:ext cx="6463140" cy="24062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Digital Prototype</a:t>
            </a:r>
          </a:p>
        </p:txBody>
      </p:sp>
      <p:pic>
        <p:nvPicPr>
          <p:cNvPr id="20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D6CF285-5A11-4F10-8581-0DF1C1F94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8619">
            <a:off x="205689" y="-24164"/>
            <a:ext cx="897403" cy="649799"/>
          </a:xfrm>
          <a:prstGeom prst="rect">
            <a:avLst/>
          </a:prstGeom>
        </p:spPr>
      </p:pic>
      <p:pic>
        <p:nvPicPr>
          <p:cNvPr id="3" name="Online Media 2">
            <a:hlinkClick r:id="" action="ppaction://media"/>
            <a:extLst>
              <a:ext uri="{FF2B5EF4-FFF2-40B4-BE49-F238E27FC236}">
                <a16:creationId xmlns:a16="http://schemas.microsoft.com/office/drawing/2014/main" id="{1D2AB1B7-8A76-43A7-BA53-EAF60B1ACBC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7457758" y="1300941"/>
            <a:ext cx="4270676" cy="4256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0CAEB-0464-4A33-AEBC-21797FF1100F}"/>
              </a:ext>
            </a:extLst>
          </p:cNvPr>
          <p:cNvSpPr txBox="1"/>
          <p:nvPr/>
        </p:nvSpPr>
        <p:spPr>
          <a:xfrm>
            <a:off x="654390" y="5775252"/>
            <a:ext cx="512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try our interactive build after this video</a:t>
            </a:r>
          </a:p>
        </p:txBody>
      </p:sp>
    </p:spTree>
    <p:extLst>
      <p:ext uri="{BB962C8B-B14F-4D97-AF65-F5344CB8AC3E}">
        <p14:creationId xmlns:p14="http://schemas.microsoft.com/office/powerpoint/2010/main" val="29921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162</TotalTime>
  <Words>489</Words>
  <Application>Microsoft Office PowerPoint</Application>
  <PresentationFormat>Widescreen</PresentationFormat>
  <Paragraphs>79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Tw Cen MT</vt:lpstr>
      <vt:lpstr>Droplet</vt:lpstr>
      <vt:lpstr>  Indoor Navigation App</vt:lpstr>
      <vt:lpstr>Introduction</vt:lpstr>
      <vt:lpstr>Introduction</vt:lpstr>
      <vt:lpstr>Agenda</vt:lpstr>
      <vt:lpstr>Low fidelity Prototype</vt:lpstr>
      <vt:lpstr>Paper prototype</vt:lpstr>
      <vt:lpstr>Model Evaluation : Paper Prototype</vt:lpstr>
      <vt:lpstr>High fidelity prototype: Improvements made in model-1 </vt:lpstr>
      <vt:lpstr>Digital Prototype</vt:lpstr>
      <vt:lpstr>Model Evaluation: Digital Prototype</vt:lpstr>
      <vt:lpstr>Interview face-to-face:  participants demographics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Nakasha –Indoor Navigation App</dc:title>
  <dc:creator>Dipali Sawant</dc:creator>
  <cp:lastModifiedBy>anindith123@gmail.com</cp:lastModifiedBy>
  <cp:revision>29</cp:revision>
  <dcterms:created xsi:type="dcterms:W3CDTF">2018-04-24T01:21:59Z</dcterms:created>
  <dcterms:modified xsi:type="dcterms:W3CDTF">2018-04-24T14:46:47Z</dcterms:modified>
</cp:coreProperties>
</file>